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303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578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138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665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764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337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506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194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788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0314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407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5B717-0A5C-4355-B6EC-F4EFDD5EEB4F}" type="datetimeFigureOut">
              <a:rPr lang="es-CO" smtClean="0"/>
              <a:t>2/12/2024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298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70" y="620412"/>
            <a:ext cx="3410426" cy="553479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88757" y="782595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688757" y="1577546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1816443" y="2372497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688757" y="3288956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688757" y="3873842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1688757" y="4512273"/>
            <a:ext cx="1285102" cy="2162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410" y="521132"/>
            <a:ext cx="3414056" cy="55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8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80" y="676417"/>
            <a:ext cx="958983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2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P32-DevKitC-32E Espressif Systems | Mouser Colomb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1846" y="457577"/>
            <a:ext cx="1341163" cy="266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idor PNG Imágenes Transparentes - Pngtr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72" t="8614" r="24777" b="9465"/>
          <a:stretch/>
        </p:blipFill>
        <p:spPr bwMode="auto">
          <a:xfrm>
            <a:off x="5544064" y="370704"/>
            <a:ext cx="1729947" cy="280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/>
          <p:cNvCxnSpPr/>
          <p:nvPr/>
        </p:nvCxnSpPr>
        <p:spPr>
          <a:xfrm>
            <a:off x="1613009" y="1466336"/>
            <a:ext cx="39145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1613009" y="1789857"/>
            <a:ext cx="39145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613009" y="1126340"/>
            <a:ext cx="3914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smtClean="0">
                <a:latin typeface="Montserrat" pitchFamily="2" charset="0"/>
              </a:rPr>
              <a:t>“Envíame el contenido página http://XXX/ZZZ”</a:t>
            </a:r>
            <a:endParaRPr lang="es-CO" sz="1200" dirty="0">
              <a:latin typeface="Montserrat" pitchFamily="2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613009" y="1855478"/>
            <a:ext cx="3914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smtClean="0">
                <a:latin typeface="Montserrat" pitchFamily="2" charset="0"/>
              </a:rPr>
              <a:t>“Aquí tienes el contenido página http://XXX/ZZZ”</a:t>
            </a:r>
            <a:endParaRPr lang="es-CO" sz="1200" dirty="0">
              <a:latin typeface="Montserrat" pitchFamily="2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29412" y="252764"/>
            <a:ext cx="248177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CO" sz="1200" dirty="0" smtClean="0">
                <a:latin typeface="Montserrat" pitchFamily="2" charset="0"/>
              </a:rPr>
              <a:t>Solicitud</a:t>
            </a:r>
          </a:p>
          <a:p>
            <a:r>
              <a:rPr lang="es-CO" sz="1200" b="1" dirty="0" smtClean="0">
                <a:latin typeface="Montserrat" pitchFamily="2" charset="0"/>
              </a:rPr>
              <a:t>GET /ZZZ HTTP/1.0 Host: XXX</a:t>
            </a:r>
            <a:endParaRPr lang="es-CO" sz="1200" b="1" dirty="0">
              <a:latin typeface="Montserrat" pitchFamily="2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820459" y="2454322"/>
            <a:ext cx="3499676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CO" sz="1200" dirty="0" smtClean="0">
                <a:latin typeface="Montserrat" pitchFamily="2" charset="0"/>
              </a:rPr>
              <a:t>Respuesta</a:t>
            </a:r>
          </a:p>
          <a:p>
            <a:pPr algn="ctr"/>
            <a:r>
              <a:rPr lang="es-CO" sz="1200" b="1" dirty="0" smtClean="0">
                <a:latin typeface="Montserrat" pitchFamily="2" charset="0"/>
              </a:rPr>
              <a:t>HTTP 200 OK </a:t>
            </a:r>
          </a:p>
          <a:p>
            <a:r>
              <a:rPr lang="en-US" sz="1200" dirty="0" smtClean="0">
                <a:latin typeface="Montserrat" pitchFamily="2" charset="0"/>
              </a:rPr>
              <a:t>&lt;html&gt;</a:t>
            </a:r>
          </a:p>
          <a:p>
            <a:r>
              <a:rPr lang="en-US" sz="1200" dirty="0" smtClean="0">
                <a:latin typeface="Montserrat" pitchFamily="2" charset="0"/>
              </a:rPr>
              <a:t>&lt;head&gt;&lt;title&gt;Example Page&lt;/title&gt;&lt;/head&gt;</a:t>
            </a:r>
          </a:p>
          <a:p>
            <a:r>
              <a:rPr lang="en-US" sz="1200" dirty="0" smtClean="0">
                <a:latin typeface="Montserrat" pitchFamily="2" charset="0"/>
              </a:rPr>
              <a:t>&lt;body&gt;</a:t>
            </a:r>
          </a:p>
          <a:p>
            <a:r>
              <a:rPr lang="en-US" sz="1200" dirty="0" smtClean="0">
                <a:latin typeface="Montserrat" pitchFamily="2" charset="0"/>
              </a:rPr>
              <a:t>    &lt;h1&gt;Welcome to Example.com!&lt;/h1&gt;</a:t>
            </a:r>
          </a:p>
          <a:p>
            <a:r>
              <a:rPr lang="en-US" sz="1200" dirty="0" smtClean="0">
                <a:latin typeface="Montserrat" pitchFamily="2" charset="0"/>
              </a:rPr>
              <a:t>    &lt;p&gt;This is a sample page.&lt;/p&gt;</a:t>
            </a:r>
          </a:p>
          <a:p>
            <a:r>
              <a:rPr lang="en-US" sz="1200" dirty="0" smtClean="0">
                <a:latin typeface="Montserrat" pitchFamily="2" charset="0"/>
              </a:rPr>
              <a:t>&lt;/body&gt;</a:t>
            </a:r>
          </a:p>
          <a:p>
            <a:r>
              <a:rPr lang="en-US" sz="1200" dirty="0" smtClean="0">
                <a:latin typeface="Montserrat" pitchFamily="2" charset="0"/>
              </a:rPr>
              <a:t>&lt;/html&gt;</a:t>
            </a:r>
            <a:endParaRPr lang="es-CO" sz="1200" dirty="0">
              <a:latin typeface="Montserrat" pitchFamily="2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636" y="3624649"/>
            <a:ext cx="5658364" cy="323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5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831050" y="1201350"/>
            <a:ext cx="9450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 smtClean="0">
                <a:solidFill>
                  <a:srgbClr val="C00000"/>
                </a:solidFill>
                <a:latin typeface="Montserrat" pitchFamily="2" charset="0"/>
              </a:rPr>
              <a:t>http</a:t>
            </a:r>
            <a:r>
              <a:rPr lang="es-CO" sz="2800" dirty="0" smtClean="0">
                <a:latin typeface="Montserrat" pitchFamily="2" charset="0"/>
              </a:rPr>
              <a:t>://</a:t>
            </a:r>
            <a:r>
              <a:rPr lang="es-CO" sz="2800" dirty="0" smtClean="0">
                <a:solidFill>
                  <a:srgbClr val="FFC000"/>
                </a:solidFill>
                <a:latin typeface="Montserrat" pitchFamily="2" charset="0"/>
              </a:rPr>
              <a:t>docs</a:t>
            </a:r>
            <a:r>
              <a:rPr lang="es-CO" sz="2800" dirty="0" smtClean="0">
                <a:latin typeface="Montserrat" pitchFamily="2" charset="0"/>
              </a:rPr>
              <a:t>.</a:t>
            </a:r>
            <a:r>
              <a:rPr lang="es-CO" sz="2800" dirty="0" smtClean="0">
                <a:solidFill>
                  <a:srgbClr val="92D050"/>
                </a:solidFill>
                <a:latin typeface="Montserrat" pitchFamily="2" charset="0"/>
              </a:rPr>
              <a:t>pagina-web</a:t>
            </a:r>
            <a:r>
              <a:rPr lang="es-CO" sz="2800" dirty="0" smtClean="0">
                <a:latin typeface="Montserrat" pitchFamily="2" charset="0"/>
              </a:rPr>
              <a:t>.</a:t>
            </a:r>
            <a:r>
              <a:rPr lang="es-CO" sz="2800" dirty="0" smtClean="0">
                <a:solidFill>
                  <a:srgbClr val="00B050"/>
                </a:solidFill>
                <a:latin typeface="Montserrat" pitchFamily="2" charset="0"/>
              </a:rPr>
              <a:t>edu</a:t>
            </a:r>
            <a:r>
              <a:rPr lang="es-CO" sz="2800" dirty="0" smtClean="0">
                <a:latin typeface="Montserrat" pitchFamily="2" charset="0"/>
              </a:rPr>
              <a:t>.</a:t>
            </a:r>
            <a:r>
              <a:rPr lang="es-CO" sz="2800" dirty="0" smtClean="0">
                <a:solidFill>
                  <a:srgbClr val="00B050"/>
                </a:solidFill>
                <a:latin typeface="Montserrat" pitchFamily="2" charset="0"/>
              </a:rPr>
              <a:t>co</a:t>
            </a:r>
            <a:r>
              <a:rPr lang="es-CO" sz="2800" dirty="0" smtClean="0">
                <a:latin typeface="Montserrat" pitchFamily="2" charset="0"/>
              </a:rPr>
              <a:t>/</a:t>
            </a:r>
            <a:r>
              <a:rPr lang="es-CO" sz="2800" dirty="0" smtClean="0">
                <a:solidFill>
                  <a:srgbClr val="0070C0"/>
                </a:solidFill>
                <a:latin typeface="Montserrat" pitchFamily="2" charset="0"/>
              </a:rPr>
              <a:t>sub-level1/sub-level2</a:t>
            </a:r>
            <a:endParaRPr lang="es-CO" sz="2800" dirty="0">
              <a:solidFill>
                <a:srgbClr val="0070C0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3039762" y="1201350"/>
            <a:ext cx="4316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7517029" y="1201350"/>
            <a:ext cx="355462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5329882" y="914400"/>
            <a:ext cx="0" cy="286950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9294342" y="914400"/>
            <a:ext cx="0" cy="28695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4844011" y="391179"/>
            <a:ext cx="971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Montserrat" pitchFamily="2" charset="0"/>
              </a:rPr>
              <a:t>host</a:t>
            </a:r>
            <a:endParaRPr lang="es-CO" sz="2800" dirty="0">
              <a:solidFill>
                <a:srgbClr val="7030A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780419" y="416521"/>
            <a:ext cx="1027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 err="1" smtClean="0">
                <a:solidFill>
                  <a:srgbClr val="0070C0"/>
                </a:solidFill>
                <a:latin typeface="Montserrat" pitchFamily="2" charset="0"/>
              </a:rPr>
              <a:t>path</a:t>
            </a:r>
            <a:endParaRPr lang="es-CO" sz="2800" dirty="0">
              <a:solidFill>
                <a:srgbClr val="0070C0"/>
              </a:solidFill>
            </a:endParaRPr>
          </a:p>
        </p:txBody>
      </p:sp>
      <p:cxnSp>
        <p:nvCxnSpPr>
          <p:cNvPr id="16" name="Conector recto 15"/>
          <p:cNvCxnSpPr>
            <a:stCxn id="23" idx="0"/>
          </p:cNvCxnSpPr>
          <p:nvPr/>
        </p:nvCxnSpPr>
        <p:spPr>
          <a:xfrm flipV="1">
            <a:off x="2343466" y="1626404"/>
            <a:ext cx="0" cy="626074"/>
          </a:xfrm>
          <a:prstGeom prst="line">
            <a:avLst/>
          </a:prstGeom>
          <a:ln w="1270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stCxn id="24" idx="0"/>
          </p:cNvCxnSpPr>
          <p:nvPr/>
        </p:nvCxnSpPr>
        <p:spPr>
          <a:xfrm flipV="1">
            <a:off x="3454116" y="1631093"/>
            <a:ext cx="0" cy="1057991"/>
          </a:xfrm>
          <a:prstGeom prst="line">
            <a:avLst/>
          </a:prstGeom>
          <a:ln w="127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4976589" y="1626404"/>
            <a:ext cx="0" cy="626074"/>
          </a:xfrm>
          <a:prstGeom prst="line">
            <a:avLst/>
          </a:prstGeom>
          <a:ln w="12700">
            <a:solidFill>
              <a:srgbClr val="92D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6760977" y="1626404"/>
            <a:ext cx="0" cy="626074"/>
          </a:xfrm>
          <a:prstGeom prst="line">
            <a:avLst/>
          </a:prstGeom>
          <a:ln w="127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1633977" y="2252478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 smtClean="0">
                <a:solidFill>
                  <a:srgbClr val="C00000"/>
                </a:solidFill>
                <a:latin typeface="Montserrat" pitchFamily="2" charset="0"/>
              </a:rPr>
              <a:t>protocolo</a:t>
            </a:r>
            <a:endParaRPr lang="es-CO" sz="2000" dirty="0">
              <a:solidFill>
                <a:srgbClr val="C0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87532" y="2689084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 smtClean="0">
                <a:solidFill>
                  <a:srgbClr val="FFC000"/>
                </a:solidFill>
                <a:latin typeface="Montserrat" pitchFamily="2" charset="0"/>
              </a:rPr>
              <a:t>subdominio</a:t>
            </a:r>
            <a:endParaRPr lang="es-CO" sz="2000" dirty="0">
              <a:solidFill>
                <a:srgbClr val="FFC000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4362123" y="2252478"/>
            <a:ext cx="1261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 smtClean="0">
                <a:solidFill>
                  <a:srgbClr val="92D050"/>
                </a:solidFill>
                <a:latin typeface="Montserrat" pitchFamily="2" charset="0"/>
              </a:rPr>
              <a:t>dominio</a:t>
            </a:r>
            <a:endParaRPr lang="es-CO" sz="2000" dirty="0">
              <a:solidFill>
                <a:srgbClr val="92D050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443821" y="2252478"/>
            <a:ext cx="6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 smtClean="0">
                <a:solidFill>
                  <a:srgbClr val="00B050"/>
                </a:solidFill>
                <a:latin typeface="Montserrat" pitchFamily="2" charset="0"/>
              </a:rPr>
              <a:t>TLD</a:t>
            </a:r>
            <a:endParaRPr lang="es-CO" sz="2000" dirty="0">
              <a:solidFill>
                <a:srgbClr val="00B050"/>
              </a:solidFill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67" y="3429000"/>
            <a:ext cx="9717866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4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695325"/>
            <a:ext cx="8324850" cy="546735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25361" y="939113"/>
            <a:ext cx="7702379" cy="2784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2125360" y="3847841"/>
            <a:ext cx="7702379" cy="23148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 rot="16200000">
            <a:off x="674161" y="1977801"/>
            <a:ext cx="2379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Montserrat" pitchFamily="2" charset="0"/>
              </a:rPr>
              <a:t>encabezado</a:t>
            </a:r>
            <a:endParaRPr lang="es-CO" sz="2800" dirty="0">
              <a:solidFill>
                <a:srgbClr val="7030A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 rot="16200000">
            <a:off x="699329" y="4774424"/>
            <a:ext cx="239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 smtClean="0">
                <a:solidFill>
                  <a:srgbClr val="FF0000"/>
                </a:solidFill>
                <a:latin typeface="Montserrat" pitchFamily="2" charset="0"/>
              </a:rPr>
              <a:t>Código fuente</a:t>
            </a:r>
            <a:endParaRPr lang="es-CO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8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34" y="627645"/>
            <a:ext cx="8724132" cy="56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2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0" y="1"/>
            <a:ext cx="7549116" cy="6858000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2776151" y="3245708"/>
            <a:ext cx="1894703" cy="228188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4160108" y="3061042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23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 rot="16200000">
            <a:off x="1612081" y="5358312"/>
            <a:ext cx="947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DHT11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302475" y="5558366"/>
            <a:ext cx="947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err="1" smtClean="0">
                <a:solidFill>
                  <a:srgbClr val="7030A0"/>
                </a:solidFill>
                <a:latin typeface="Montserrat" pitchFamily="2" charset="0"/>
              </a:rPr>
              <a:t>Out</a:t>
            </a:r>
            <a:endParaRPr lang="es-CO" sz="1400" b="1" dirty="0">
              <a:solidFill>
                <a:srgbClr val="7030A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161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6" y="-297"/>
            <a:ext cx="7571888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0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47" y="1275191"/>
            <a:ext cx="10023705" cy="109730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80736" y="1919417"/>
            <a:ext cx="1762896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47" y="4280745"/>
            <a:ext cx="1002269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5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21" y="0"/>
            <a:ext cx="7700744" cy="332930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817341" y="98854"/>
            <a:ext cx="955589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21" y="3529296"/>
            <a:ext cx="7706012" cy="3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1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66" y="568316"/>
            <a:ext cx="5097034" cy="21783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t="1183" r="21635" b="12313"/>
          <a:stretch/>
        </p:blipFill>
        <p:spPr>
          <a:xfrm flipH="1" flipV="1">
            <a:off x="6326658" y="0"/>
            <a:ext cx="4584954" cy="33206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66" y="3535392"/>
            <a:ext cx="991295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8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46" y="620412"/>
            <a:ext cx="3410426" cy="554432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88757" y="782595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688757" y="1577546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688757" y="3000630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688756" y="3585515"/>
            <a:ext cx="939113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1688757" y="4223947"/>
            <a:ext cx="1285102" cy="2162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923" y="620412"/>
            <a:ext cx="3414056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8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0" y="1"/>
            <a:ext cx="7549116" cy="6858000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2767914" y="3245709"/>
            <a:ext cx="1902940" cy="126862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4160108" y="3061042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23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 rot="16200000">
            <a:off x="1420552" y="4483041"/>
            <a:ext cx="133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Infrarrojo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360140" y="4514335"/>
            <a:ext cx="947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err="1" smtClean="0">
                <a:solidFill>
                  <a:srgbClr val="7030A0"/>
                </a:solidFill>
                <a:latin typeface="Montserrat" pitchFamily="2" charset="0"/>
              </a:rPr>
              <a:t>Out</a:t>
            </a:r>
            <a:endParaRPr lang="es-CO" sz="1400" b="1" dirty="0">
              <a:solidFill>
                <a:srgbClr val="7030A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7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6" y="-297"/>
            <a:ext cx="7571888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27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15" y="0"/>
            <a:ext cx="5285770" cy="32679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777946" y="49426"/>
            <a:ext cx="667265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98" y="3525076"/>
            <a:ext cx="5291787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2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66" y="324716"/>
            <a:ext cx="5097034" cy="28445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4" t="10848" r="37567" b="14076"/>
          <a:stretch/>
        </p:blipFill>
        <p:spPr>
          <a:xfrm flipH="1" flipV="1">
            <a:off x="6326658" y="0"/>
            <a:ext cx="4584954" cy="35268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722" y="3620488"/>
            <a:ext cx="9091872" cy="32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9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54" y="603510"/>
            <a:ext cx="3414056" cy="55356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39" y="603510"/>
            <a:ext cx="3414056" cy="5541744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5774724" y="3173627"/>
            <a:ext cx="609600" cy="5107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005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67" y="658128"/>
            <a:ext cx="7962066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1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 redondeado 61"/>
          <p:cNvSpPr/>
          <p:nvPr/>
        </p:nvSpPr>
        <p:spPr>
          <a:xfrm>
            <a:off x="1243913" y="4044781"/>
            <a:ext cx="3402227" cy="168051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451917" y="70021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Montserrat" pitchFamily="2" charset="0"/>
              </a:rPr>
              <a:t>socket()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464009" y="70021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socket()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464009" y="157754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bind()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464009" y="245487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listen()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464009" y="333220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accept()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451917" y="3332207"/>
            <a:ext cx="1075038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Montserrat" pitchFamily="2" charset="0"/>
              </a:rPr>
              <a:t>connect()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451917" y="420953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Montserrat" pitchFamily="2" charset="0"/>
              </a:rPr>
              <a:t>send()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464009" y="420953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Montserrat" pitchFamily="2" charset="0"/>
              </a:rPr>
              <a:t>recv</a:t>
            </a:r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()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1917" y="508686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Montserrat" pitchFamily="2" charset="0"/>
              </a:rPr>
              <a:t>recv</a:t>
            </a:r>
            <a:r>
              <a:rPr lang="en-US" sz="1400" dirty="0" smtClean="0">
                <a:latin typeface="Montserrat" pitchFamily="2" charset="0"/>
              </a:rPr>
              <a:t>()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3464009" y="508686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send()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451917" y="596419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Montserrat" pitchFamily="2" charset="0"/>
              </a:rPr>
              <a:t>close()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3464009" y="596419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close()</a:t>
            </a:r>
          </a:p>
        </p:txBody>
      </p:sp>
      <p:cxnSp>
        <p:nvCxnSpPr>
          <p:cNvPr id="16" name="Conector recto 15"/>
          <p:cNvCxnSpPr>
            <a:stCxn id="5" idx="2"/>
            <a:endCxn id="6" idx="0"/>
          </p:cNvCxnSpPr>
          <p:nvPr/>
        </p:nvCxnSpPr>
        <p:spPr>
          <a:xfrm>
            <a:off x="3970636" y="117801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6" idx="2"/>
            <a:endCxn id="7" idx="0"/>
          </p:cNvCxnSpPr>
          <p:nvPr/>
        </p:nvCxnSpPr>
        <p:spPr>
          <a:xfrm>
            <a:off x="3970636" y="205534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7" idx="2"/>
            <a:endCxn id="8" idx="0"/>
          </p:cNvCxnSpPr>
          <p:nvPr/>
        </p:nvCxnSpPr>
        <p:spPr>
          <a:xfrm>
            <a:off x="3970636" y="293267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8" idx="2"/>
            <a:endCxn id="11" idx="0"/>
          </p:cNvCxnSpPr>
          <p:nvPr/>
        </p:nvCxnSpPr>
        <p:spPr>
          <a:xfrm>
            <a:off x="3970636" y="381000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stCxn id="11" idx="2"/>
            <a:endCxn id="13" idx="0"/>
          </p:cNvCxnSpPr>
          <p:nvPr/>
        </p:nvCxnSpPr>
        <p:spPr>
          <a:xfrm>
            <a:off x="3970636" y="468733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>
            <a:stCxn id="13" idx="2"/>
            <a:endCxn id="15" idx="0"/>
          </p:cNvCxnSpPr>
          <p:nvPr/>
        </p:nvCxnSpPr>
        <p:spPr>
          <a:xfrm>
            <a:off x="3970636" y="556466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>
            <a:stCxn id="2" idx="2"/>
            <a:endCxn id="9" idx="0"/>
          </p:cNvCxnSpPr>
          <p:nvPr/>
        </p:nvCxnSpPr>
        <p:spPr>
          <a:xfrm>
            <a:off x="1989436" y="1178011"/>
            <a:ext cx="0" cy="21541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>
            <a:stCxn id="9" idx="2"/>
            <a:endCxn id="10" idx="0"/>
          </p:cNvCxnSpPr>
          <p:nvPr/>
        </p:nvCxnSpPr>
        <p:spPr>
          <a:xfrm>
            <a:off x="1989436" y="381000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>
            <a:stCxn id="10" idx="2"/>
            <a:endCxn id="12" idx="0"/>
          </p:cNvCxnSpPr>
          <p:nvPr/>
        </p:nvCxnSpPr>
        <p:spPr>
          <a:xfrm>
            <a:off x="1989436" y="468733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>
            <a:stCxn id="14" idx="0"/>
            <a:endCxn id="12" idx="2"/>
          </p:cNvCxnSpPr>
          <p:nvPr/>
        </p:nvCxnSpPr>
        <p:spPr>
          <a:xfrm flipV="1">
            <a:off x="1989436" y="556466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/>
          <p:cNvCxnSpPr>
            <a:stCxn id="10" idx="3"/>
            <a:endCxn id="11" idx="1"/>
          </p:cNvCxnSpPr>
          <p:nvPr/>
        </p:nvCxnSpPr>
        <p:spPr>
          <a:xfrm>
            <a:off x="2526954" y="4448434"/>
            <a:ext cx="9370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>
            <a:stCxn id="13" idx="1"/>
            <a:endCxn id="12" idx="3"/>
          </p:cNvCxnSpPr>
          <p:nvPr/>
        </p:nvCxnSpPr>
        <p:spPr>
          <a:xfrm flipH="1">
            <a:off x="2526954" y="5325764"/>
            <a:ext cx="9370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adroTexto 67"/>
          <p:cNvSpPr txBox="1"/>
          <p:nvPr/>
        </p:nvSpPr>
        <p:spPr>
          <a:xfrm>
            <a:off x="1451917" y="222423"/>
            <a:ext cx="107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ontserrat" pitchFamily="2" charset="0"/>
              </a:rPr>
              <a:t>Client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3402226" y="222423"/>
            <a:ext cx="107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ontserrat" pitchFamily="2" charset="0"/>
              </a:rPr>
              <a:t>Server</a:t>
            </a:r>
            <a:endParaRPr lang="en-US" dirty="0">
              <a:latin typeface="Montserrat" pitchFamily="2" charset="0"/>
            </a:endParaRPr>
          </a:p>
        </p:txBody>
      </p:sp>
      <p:cxnSp>
        <p:nvCxnSpPr>
          <p:cNvPr id="71" name="Conector recto de flecha 70"/>
          <p:cNvCxnSpPr>
            <a:stCxn id="9" idx="3"/>
            <a:endCxn id="8" idx="1"/>
          </p:cNvCxnSpPr>
          <p:nvPr/>
        </p:nvCxnSpPr>
        <p:spPr>
          <a:xfrm>
            <a:off x="2526955" y="3571104"/>
            <a:ext cx="9370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Imagen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37" y="128487"/>
            <a:ext cx="3414056" cy="62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67" y="533293"/>
            <a:ext cx="7916380" cy="15242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50076" y="675503"/>
            <a:ext cx="2042984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53" y="3825420"/>
            <a:ext cx="7913294" cy="15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6" y="102716"/>
            <a:ext cx="6611626" cy="31347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19415" y="168620"/>
            <a:ext cx="675503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6" y="3575662"/>
            <a:ext cx="6608637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66" y="381695"/>
            <a:ext cx="5097034" cy="25515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5" y="0"/>
            <a:ext cx="4584954" cy="33149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66" y="3429000"/>
            <a:ext cx="9888569" cy="33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78" y="466330"/>
            <a:ext cx="4661880" cy="5504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79" y="466330"/>
            <a:ext cx="4646418" cy="5504389"/>
          </a:xfrm>
          <a:prstGeom prst="rect">
            <a:avLst/>
          </a:prstGeom>
        </p:spPr>
      </p:pic>
      <p:cxnSp>
        <p:nvCxnSpPr>
          <p:cNvPr id="7" name="Conector curvado 6"/>
          <p:cNvCxnSpPr/>
          <p:nvPr/>
        </p:nvCxnSpPr>
        <p:spPr>
          <a:xfrm rot="10800000">
            <a:off x="4390769" y="1458098"/>
            <a:ext cx="2677297" cy="1178011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curvado 7"/>
          <p:cNvCxnSpPr/>
          <p:nvPr/>
        </p:nvCxnSpPr>
        <p:spPr>
          <a:xfrm rot="10800000">
            <a:off x="4646142" y="1779373"/>
            <a:ext cx="2421925" cy="951472"/>
          </a:xfrm>
          <a:prstGeom prst="curvedConnector3">
            <a:avLst>
              <a:gd name="adj1" fmla="val 568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curvado 10"/>
          <p:cNvCxnSpPr/>
          <p:nvPr/>
        </p:nvCxnSpPr>
        <p:spPr>
          <a:xfrm rot="10800000">
            <a:off x="4580238" y="2957385"/>
            <a:ext cx="2793364" cy="18741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curvado 12"/>
          <p:cNvCxnSpPr/>
          <p:nvPr/>
        </p:nvCxnSpPr>
        <p:spPr>
          <a:xfrm rot="10800000" flipV="1">
            <a:off x="5642920" y="3230267"/>
            <a:ext cx="1717221" cy="14107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curvado 14"/>
          <p:cNvCxnSpPr/>
          <p:nvPr/>
        </p:nvCxnSpPr>
        <p:spPr>
          <a:xfrm rot="10800000" flipV="1">
            <a:off x="4308389" y="3811206"/>
            <a:ext cx="3055872" cy="95850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curvado 16"/>
          <p:cNvCxnSpPr/>
          <p:nvPr/>
        </p:nvCxnSpPr>
        <p:spPr>
          <a:xfrm rot="10800000" flipV="1">
            <a:off x="5642920" y="3898908"/>
            <a:ext cx="1730682" cy="138978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744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13254</TotalTime>
  <Words>115</Words>
  <Application>Microsoft Office PowerPoint</Application>
  <PresentationFormat>Panorámica</PresentationFormat>
  <Paragraphs>42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pc</dc:creator>
  <cp:lastModifiedBy>usuario pc</cp:lastModifiedBy>
  <cp:revision>17</cp:revision>
  <dcterms:created xsi:type="dcterms:W3CDTF">2024-12-02T16:59:17Z</dcterms:created>
  <dcterms:modified xsi:type="dcterms:W3CDTF">2024-12-11T21:53:45Z</dcterms:modified>
</cp:coreProperties>
</file>